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9506A6-7021-4CDC-AA8D-B19C5ACAF57A}">
  <a:tblStyle styleId="{B29506A6-7021-4CDC-AA8D-B19C5ACAF57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your video on during class time - it really helps me out.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logged into Slack throughout the day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We will break into teams for the exercises and use breakout rooms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You will be assigned to teams, and we’ll stick to these throughout the week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be patient - its harder to get round everyone on Zoom than wandering around the room!</a:t>
            </a:r>
            <a:endParaRPr sz="27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Product Engineering @ Weaveworks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</a:t>
            </a: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{B29506A6-7021-4CDC-AA8D-B19C5ACAF57A}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576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